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6" r:id="rId14"/>
    <p:sldId id="287" r:id="rId15"/>
    <p:sldId id="289" r:id="rId16"/>
    <p:sldId id="288" r:id="rId1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6" d="100"/>
          <a:sy n="76" d="100"/>
        </p:scale>
        <p:origin x="720" y="9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CEC3D-96F7-401F-9673-3EE7F75C9C5B}" type="datetimeFigureOut">
              <a:rPr lang="en-US"/>
              <a:t>8/25/2022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ED8CD-4E4C-49AC-BDC6-2963BA49E54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417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2BCF4-D26D-4DAF-9F57-FE1E61FE7935}" type="datetimeFigureOut">
              <a:rPr lang="en-US"/>
              <a:t>8/25/2022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91549-43BF-425A-AF25-7526201920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92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oking up to clouds and blue sky surrounded by glass-walled building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pPr/>
              <a:t>8/25/2022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62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005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786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anchor="b">
            <a:normAutofit/>
          </a:bodyPr>
          <a:lstStyle>
            <a:lvl1pPr algn="l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pPr/>
              <a:t>8/25/2022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5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70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30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442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03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472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8/25/2022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204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81C93FC7-9D1A-468B-98DB-D1E8D74418D9}" type="datetimeFigureOut">
              <a:rPr lang="en-US" smtClean="0"/>
              <a:pPr/>
              <a:t>8/25/2022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A3F31473-23EB-4724-8B59-FE6D21D89F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rittany.fiero@uky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dubenefits@uky.edu" TargetMode="External"/><Relationship Id="rId2" Type="http://schemas.openxmlformats.org/officeDocument/2006/relationships/hyperlink" Target="http://www.uky.edu/h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dmission@uky.edu" TargetMode="External"/><Relationship Id="rId2" Type="http://schemas.openxmlformats.org/officeDocument/2006/relationships/hyperlink" Target="http://www.uky.edu/admiss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ara.Grana@uky.ed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ky.edu/academics/online-programs" TargetMode="External"/><Relationship Id="rId2" Type="http://schemas.openxmlformats.org/officeDocument/2006/relationships/hyperlink" Target="mailto:Tara.Grana@uky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ky.edu/admission/contact-us-transfer-admissions" TargetMode="External"/><Relationship Id="rId4" Type="http://schemas.openxmlformats.org/officeDocument/2006/relationships/hyperlink" Target="http://www.uky.edu/nursing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612" y="0"/>
            <a:ext cx="4114801" cy="67056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800" dirty="0"/>
            </a:br>
            <a:br>
              <a:rPr lang="en-US" sz="28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r>
              <a:rPr lang="en-US" sz="4900" dirty="0">
                <a:solidFill>
                  <a:srgbClr val="39527B"/>
                </a:solidFill>
              </a:rPr>
              <a:t>University of Kentucky </a:t>
            </a:r>
            <a:br>
              <a:rPr lang="en-US" sz="4900" dirty="0">
                <a:solidFill>
                  <a:srgbClr val="39527B"/>
                </a:solidFill>
              </a:rPr>
            </a:br>
            <a:r>
              <a:rPr lang="en-US" sz="4900" dirty="0">
                <a:solidFill>
                  <a:srgbClr val="39527B"/>
                </a:solidFill>
              </a:rPr>
              <a:t>Online RN-BSN</a:t>
            </a:r>
            <a:br>
              <a:rPr lang="en-US" sz="4000" dirty="0"/>
            </a:br>
            <a:br>
              <a:rPr lang="en-US" sz="1400" dirty="0"/>
            </a:br>
            <a:br>
              <a:rPr lang="en-US" sz="1400" dirty="0"/>
            </a:br>
            <a:r>
              <a:rPr lang="en-US" sz="3100" dirty="0"/>
              <a:t>Envision your future as a BSN-prepared RN……..</a:t>
            </a: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9009" y="5181600"/>
            <a:ext cx="3962400" cy="762000"/>
          </a:xfrm>
        </p:spPr>
        <p:txBody>
          <a:bodyPr>
            <a:normAutofit fontScale="85000" lnSpcReduction="20000"/>
          </a:bodyPr>
          <a:lstStyle/>
          <a:p>
            <a:endParaRPr lang="en-US" b="1" dirty="0"/>
          </a:p>
          <a:p>
            <a:pPr algn="ctr"/>
            <a:r>
              <a:rPr lang="en-US" b="1" dirty="0"/>
              <a:t>Tara Grana, BSN, RN</a:t>
            </a:r>
          </a:p>
          <a:p>
            <a:pPr algn="ctr"/>
            <a:r>
              <a:rPr lang="en-US" b="1" dirty="0"/>
              <a:t>Academic Advisor 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08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2" y="5029200"/>
            <a:ext cx="11277601" cy="1143000"/>
          </a:xfrm>
        </p:spPr>
        <p:txBody>
          <a:bodyPr/>
          <a:lstStyle/>
          <a:p>
            <a:r>
              <a:rPr lang="en-US" dirty="0"/>
              <a:t>Scholarship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685800"/>
            <a:ext cx="10287000" cy="4648200"/>
          </a:xfrm>
        </p:spPr>
        <p:txBody>
          <a:bodyPr>
            <a:normAutofit fontScale="55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RN-BSN students are eligible to apply (entering student or applicant)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be considered, students must complete the College of Nursing undergraduate scholarship application, which is online through </a:t>
            </a:r>
            <a:r>
              <a:rPr lang="en-US" sz="3600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Qualtrics</a:t>
            </a: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and submit all required attachments. </a:t>
            </a:r>
          </a:p>
          <a:p>
            <a:pPr>
              <a:spcBef>
                <a:spcPts val="0"/>
              </a:spcBef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Transcript, FAFSA Student Aid Report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Application is available on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https://www.uky.edu/nursing/admissions/financial-aid-scholarships  in January and deadline is March 1st each year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average award is $1,000-$2,000, and both the scholarships and amounts available to award vary from year to year.</a:t>
            </a:r>
          </a:p>
          <a:p>
            <a:pPr>
              <a:spcBef>
                <a:spcPts val="0"/>
              </a:spcBef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Awards are applied to your tuition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Award recipients and non-recipients will be notified in June or July before the new academic year begins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3600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Brittany Fiero; CON Student Scholarship Coordinator- </a:t>
            </a: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Brittany.fiero@uky.edu</a:t>
            </a:r>
            <a:r>
              <a:rPr lang="en-US" sz="3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4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UKHC EEP Benefit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 eligibility, visit the HR website </a:t>
            </a:r>
            <a:r>
              <a:rPr lang="en-US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www.uky.edu/hr</a:t>
            </a:r>
            <a:endParaRPr lang="en-US" u="sng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EEP stands for Employee Education Program and is a benefit provided by            the University and administered by the HR Benefits Office.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Covers 6 credit hours per semester (Fall, Winter/Spring, and Summer) up to 18 hours per academic year (example; 2021-2022 year school year; Fall 21, Spring 22, and Summer 22)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There are exceptions to cover more (last semester up to 9 hours)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Once enrolled in the program, you’ll submit EEP form each semester to UK’s HR office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Please direct inquiries regarding the EEP program to </a:t>
            </a:r>
            <a:r>
              <a:rPr lang="en-US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edubenefits@uky.edu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93AB20B-E09A-1729-C506-2B8B2F5BD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752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UKHC BSN Requirement 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9FC4A2-B65A-E8F0-895E-A33916C1E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812" y="381000"/>
            <a:ext cx="94488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3012" y="1447800"/>
            <a:ext cx="6858000" cy="331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</a:pPr>
            <a:r>
              <a:rPr lang="en-US" sz="5400" dirty="0">
                <a:solidFill>
                  <a:srgbClr val="39527B"/>
                </a:solidFill>
              </a:rPr>
              <a:t>We hope to have you here at the </a:t>
            </a: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</a:pPr>
            <a:r>
              <a:rPr lang="en-US" sz="5400" dirty="0">
                <a:solidFill>
                  <a:srgbClr val="39527B"/>
                </a:solidFill>
              </a:rPr>
              <a:t>University of Kentucky College of Nursing!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212" y="5105400"/>
            <a:ext cx="9525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8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 BSN?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685800"/>
            <a:ext cx="10287000" cy="487680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/>
              <a:t>Working in a magnet hospital rocks!</a:t>
            </a:r>
          </a:p>
          <a:p>
            <a:pPr lvl="1"/>
            <a:r>
              <a:rPr lang="en-US" sz="4400" dirty="0"/>
              <a:t>Higher % of satisfied RN’s, lower turnover/fewer vacancies, greater nurse autonomy</a:t>
            </a:r>
          </a:p>
          <a:p>
            <a:r>
              <a:rPr lang="en-US" sz="4400" dirty="0"/>
              <a:t>National Academy of Medicine goal set in 2010: 80% nationwide by 2020: UKHC is currently at 75%! </a:t>
            </a:r>
          </a:p>
          <a:p>
            <a:r>
              <a:rPr lang="en-US" sz="4400" dirty="0"/>
              <a:t>Professional Growth &amp; Expand Knowledge-more comprehensive curriculum focusing on patient education, community health, leadership, research </a:t>
            </a:r>
          </a:p>
          <a:p>
            <a:r>
              <a:rPr lang="en-US" sz="4400" dirty="0"/>
              <a:t> Career Advancement- nurse leadership/management, graduate level goals (APRN, clinical nurse  specialist, nurse executive, nurse </a:t>
            </a:r>
            <a:r>
              <a:rPr lang="en-US" sz="4400" dirty="0" err="1"/>
              <a:t>anesthesist</a:t>
            </a:r>
            <a:r>
              <a:rPr lang="en-US" sz="4400" dirty="0"/>
              <a:t>) </a:t>
            </a:r>
          </a:p>
          <a:p>
            <a:r>
              <a:rPr lang="en-US" sz="4400" dirty="0"/>
              <a:t>Meet needs of community by reducing health care costs while improving patient outcomes</a:t>
            </a:r>
          </a:p>
          <a:p>
            <a:r>
              <a:rPr lang="en-US" sz="4400" dirty="0"/>
              <a:t>Higher employment rate and salary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4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UK College of Nursing?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2" y="685800"/>
            <a:ext cx="10287001" cy="4800600"/>
          </a:xfrm>
        </p:spPr>
        <p:txBody>
          <a:bodyPr/>
          <a:lstStyle/>
          <a:p>
            <a:r>
              <a:rPr lang="en-US" dirty="0"/>
              <a:t>Ranked 9</a:t>
            </a:r>
            <a:r>
              <a:rPr lang="en-US" baseline="30000" dirty="0"/>
              <a:t>th</a:t>
            </a:r>
            <a:r>
              <a:rPr lang="en-US" dirty="0"/>
              <a:t> in the nation of all public nursing schools </a:t>
            </a:r>
          </a:p>
          <a:p>
            <a:r>
              <a:rPr lang="en-US" dirty="0"/>
              <a:t>Reputation of excellence</a:t>
            </a:r>
          </a:p>
          <a:p>
            <a:r>
              <a:rPr lang="en-US" dirty="0"/>
              <a:t>Faculty expertise &amp; dedication to student success</a:t>
            </a:r>
          </a:p>
          <a:p>
            <a:r>
              <a:rPr lang="en-US" dirty="0"/>
              <a:t>Convenience and flexibility of online learning</a:t>
            </a:r>
          </a:p>
          <a:p>
            <a:r>
              <a:rPr lang="en-US" dirty="0"/>
              <a:t>Preparation for graduate school</a:t>
            </a:r>
          </a:p>
          <a:p>
            <a:r>
              <a:rPr lang="en-US" dirty="0"/>
              <a:t>EEP will pay your tuition if employed by UKHC </a:t>
            </a:r>
          </a:p>
          <a:p>
            <a:r>
              <a:rPr lang="en-US" dirty="0"/>
              <a:t>Customize plan  of study</a:t>
            </a:r>
          </a:p>
          <a:p>
            <a:r>
              <a:rPr lang="en-US" dirty="0"/>
              <a:t>Distance learning resources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149" y="3676298"/>
            <a:ext cx="2896235" cy="285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3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Pre-Requisites &amp;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600" dirty="0"/>
              <a:t>ADN from regionally-accredited school with GPA 2.5</a:t>
            </a:r>
          </a:p>
          <a:p>
            <a:r>
              <a:rPr lang="en-US" sz="3600" dirty="0"/>
              <a:t>Provisional acceptance with less than 2.5, but higher than 2.0 </a:t>
            </a:r>
          </a:p>
          <a:p>
            <a:r>
              <a:rPr lang="en-US" sz="3600" dirty="0"/>
              <a:t>Chemistry is </a:t>
            </a:r>
            <a:r>
              <a:rPr lang="en-US" sz="3600" u="sng" dirty="0"/>
              <a:t>not</a:t>
            </a:r>
            <a:r>
              <a:rPr lang="en-US" sz="3600" dirty="0"/>
              <a:t> required; Statistics is required</a:t>
            </a:r>
          </a:p>
          <a:p>
            <a:r>
              <a:rPr lang="en-US" sz="3600" dirty="0"/>
              <a:t>120 hours to graduate; RN-BSN curriculum is 30-33; UK requires 30 of last 36 hours  be taken at UK</a:t>
            </a:r>
          </a:p>
          <a:p>
            <a:r>
              <a:rPr lang="en-US" sz="3600" dirty="0"/>
              <a:t>AS or prior bachelor degree meets UK Core</a:t>
            </a:r>
          </a:p>
          <a:p>
            <a:r>
              <a:rPr lang="en-US" sz="3600" dirty="0"/>
              <a:t>Clinical requirements- 40 hours during last class- Capstone course</a:t>
            </a:r>
          </a:p>
        </p:txBody>
      </p:sp>
    </p:spTree>
    <p:extLst>
      <p:ext uri="{BB962C8B-B14F-4D97-AF65-F5344CB8AC3E}">
        <p14:creationId xmlns:p14="http://schemas.microsoft.com/office/powerpoint/2010/main" val="294082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447800"/>
          </a:xfrm>
        </p:spPr>
        <p:txBody>
          <a:bodyPr>
            <a:normAutofit/>
          </a:bodyPr>
          <a:lstStyle/>
          <a:p>
            <a:r>
              <a:rPr lang="en-US" sz="2000" dirty="0"/>
              <a:t> Curriculum based on student feedback and customized to RN’s learning needs!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404552"/>
              </p:ext>
            </p:extLst>
          </p:nvPr>
        </p:nvGraphicFramePr>
        <p:xfrm>
          <a:off x="3808412" y="248513"/>
          <a:ext cx="5257799" cy="5855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0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+mn-ea"/>
                          <a:cs typeface="+mn-cs"/>
                        </a:rPr>
                        <a:t>Core</a:t>
                      </a:r>
                      <a:r>
                        <a:rPr lang="en-US" sz="24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Nursing Courses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54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Professional Communication in Nursing Practice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Health Assessment          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Evidence Based Practice                                                    PathoPharmacology I  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Population Health          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Integrative Concepts in Nursing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Leadership &amp; Management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Clinical Practice Capstone                                               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u="sng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Nursing Electives x 2: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Nurse Residency course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Healthcare Topics in the US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Pathopharmacology</a:t>
                      </a:r>
                      <a:r>
                        <a:rPr lang="en-US" sz="1400" dirty="0">
                          <a:effectLst/>
                        </a:rPr>
                        <a:t> II                  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Gerontological</a:t>
                      </a:r>
                      <a:r>
                        <a:rPr lang="en-US" sz="1400" dirty="0">
                          <a:effectLst/>
                        </a:rPr>
                        <a:t> Nursing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Occupational &amp; Environmental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Health in Nursing                    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Rural &amp; Appalachian Health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Addiction Is a Chronic  Disorder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                                  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of 10 classes; each class is 3 credit hours </a:t>
                      </a:r>
                    </a:p>
                  </a:txBody>
                  <a:tcPr marL="68580" marR="68580" marT="0" marB="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75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10439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1. Apply to UK at    </a:t>
            </a:r>
            <a:r>
              <a:rPr lang="en-US" sz="2400" dirty="0">
                <a:hlinkClick r:id="rId2"/>
              </a:rPr>
              <a:t>http://www.uky.edu/admission/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Can use Transfer Tuesday- Apply for FREE:     	https://www.uky.edu/admission/transfer-tuesday</a:t>
            </a:r>
          </a:p>
          <a:p>
            <a:pPr marL="0" indent="0">
              <a:buNone/>
            </a:pPr>
            <a:r>
              <a:rPr lang="en-US" sz="2400" dirty="0"/>
              <a:t>2. Send official transcripts from ALL college coursework to Registrar’s Office:  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>
                <a:hlinkClick r:id="rId3"/>
              </a:rPr>
              <a:t>admission@uky.edu</a:t>
            </a:r>
            <a:r>
              <a:rPr lang="en-US" sz="2400" dirty="0"/>
              <a:t>     </a:t>
            </a:r>
          </a:p>
          <a:p>
            <a:pPr marL="0" indent="0">
              <a:buNone/>
            </a:pPr>
            <a:r>
              <a:rPr lang="en-US" sz="2400" dirty="0"/>
              <a:t>3. Complete essay questionnaire that CON Student Services sends to you AFTER          	you apply to UK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Optional Transcript Evaluation- email </a:t>
            </a:r>
            <a:r>
              <a:rPr lang="en-US" sz="2400" dirty="0">
                <a:hlinkClick r:id="rId4"/>
              </a:rPr>
              <a:t>Tara.Grana@uky.edu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Deadlines for complete application: March 15 (start May), July 15 (start Aug.), November 1 (start January)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4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7612" y="685800"/>
            <a:ext cx="10363201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RN-BSN Advisor: Tara Grana  </a:t>
            </a:r>
            <a:r>
              <a:rPr lang="en-US" sz="2400" dirty="0">
                <a:hlinkClick r:id="rId2"/>
              </a:rPr>
              <a:t>Tara.Grana@uky.edu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UK Online </a:t>
            </a:r>
            <a:r>
              <a:rPr lang="en-US" sz="2400" dirty="0">
                <a:hlinkClick r:id="rId3"/>
              </a:rPr>
              <a:t>https://www.uky.edu/academics/online-programs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College of Nursing  </a:t>
            </a:r>
            <a:r>
              <a:rPr lang="en-US" sz="2400" dirty="0">
                <a:hlinkClick r:id="rId4"/>
              </a:rPr>
              <a:t>http://www.uky.edu/nursing/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UK Transfer Team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>
                <a:hlinkClick r:id="rId5"/>
              </a:rPr>
              <a:t>http://www.uky.edu/admission/contact-us-transfer-admissions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4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13" y="5562600"/>
            <a:ext cx="11430000" cy="609600"/>
          </a:xfrm>
        </p:spPr>
        <p:txBody>
          <a:bodyPr/>
          <a:lstStyle/>
          <a:p>
            <a:r>
              <a:rPr lang="en-US" dirty="0"/>
              <a:t>Tips for Success in Online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09600"/>
            <a:ext cx="10896601" cy="4267199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Time management- organization and accountability</a:t>
            </a:r>
          </a:p>
          <a:p>
            <a:r>
              <a:rPr lang="en-US" sz="3000" dirty="0"/>
              <a:t>Study space and study plan</a:t>
            </a:r>
          </a:p>
          <a:p>
            <a:r>
              <a:rPr lang="en-US" sz="3000" dirty="0"/>
              <a:t>Self-motivated, don’t get behind</a:t>
            </a:r>
          </a:p>
          <a:p>
            <a:r>
              <a:rPr lang="en-US" sz="3000" dirty="0"/>
              <a:t>Active participation; Be engaged and connect with fellow classmates/discussion boards, develop support network </a:t>
            </a:r>
          </a:p>
          <a:p>
            <a:r>
              <a:rPr lang="en-US" sz="3000" dirty="0"/>
              <a:t>Keep your eye on the end goal</a:t>
            </a:r>
          </a:p>
          <a:p>
            <a:r>
              <a:rPr lang="en-US" sz="3000" dirty="0"/>
              <a:t>Get to know faculty and ask questions </a:t>
            </a:r>
          </a:p>
          <a:p>
            <a:r>
              <a:rPr lang="en-US" sz="3000" dirty="0"/>
              <a:t>Career mentors- reach out to recent graduates of the program for personal tips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7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Prepared Financially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Fee (Transfer Tuesday or UKHC employee waiver)</a:t>
            </a:r>
          </a:p>
          <a:p>
            <a:r>
              <a:rPr lang="en-US" dirty="0"/>
              <a:t>Pay for transcripts from previous schools</a:t>
            </a:r>
          </a:p>
          <a:p>
            <a:r>
              <a:rPr lang="en-US" dirty="0"/>
              <a:t>Hardware &amp; Software for online program</a:t>
            </a:r>
          </a:p>
          <a:p>
            <a:r>
              <a:rPr lang="en-US" dirty="0"/>
              <a:t>Tuition:  for Academic Year 22-23:  $594.50 per credit hour </a:t>
            </a:r>
          </a:p>
          <a:p>
            <a:r>
              <a:rPr lang="en-US" dirty="0"/>
              <a:t>Fees</a:t>
            </a:r>
          </a:p>
          <a:p>
            <a:r>
              <a:rPr lang="en-US" dirty="0"/>
              <a:t>Books- majority provided online </a:t>
            </a:r>
          </a:p>
          <a:p>
            <a:r>
              <a:rPr lang="en-US" dirty="0"/>
              <a:t>Graduation (Pinning, cap/gown)</a:t>
            </a:r>
          </a:p>
        </p:txBody>
      </p:sp>
    </p:spTree>
    <p:extLst>
      <p:ext uri="{BB962C8B-B14F-4D97-AF65-F5344CB8AC3E}">
        <p14:creationId xmlns:p14="http://schemas.microsoft.com/office/powerpoint/2010/main" val="374327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rketing 16x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marketing glass cube presentation (widescreen).potx" id="{454792B9-F7C6-4CDD-89A0-89451A081408}" vid="{E847D748-0CA0-4BC8-838F-3216ECA80016}"/>
    </a:ext>
  </a:extLst>
</a:theme>
</file>

<file path=ppt/theme/theme2.xml><?xml version="1.0" encoding="utf-8"?>
<a:theme xmlns:a="http://schemas.openxmlformats.org/drawingml/2006/main" name="Office Them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42CC3FD70E444180C7B2EDCD583A75" ma:contentTypeVersion="14" ma:contentTypeDescription="Create a new document." ma:contentTypeScope="" ma:versionID="5e9561d6d218e9db4efe6f86900cbaee">
  <xsd:schema xmlns:xsd="http://www.w3.org/2001/XMLSchema" xmlns:xs="http://www.w3.org/2001/XMLSchema" xmlns:p="http://schemas.microsoft.com/office/2006/metadata/properties" xmlns:ns3="b2eea7d3-29a4-495f-9410-13b80093c825" xmlns:ns4="88460beb-a1cc-4741-8c86-09fbbe81a802" targetNamespace="http://schemas.microsoft.com/office/2006/metadata/properties" ma:root="true" ma:fieldsID="2248816c1c0004d834faca72b785338b" ns3:_="" ns4:_="">
    <xsd:import namespace="b2eea7d3-29a4-495f-9410-13b80093c825"/>
    <xsd:import namespace="88460beb-a1cc-4741-8c86-09fbbe81a8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ea7d3-29a4-495f-9410-13b80093c8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60beb-a1cc-4741-8c86-09fbbe81a8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EC7688-A8E5-44FA-B657-764163D14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eea7d3-29a4-495f-9410-13b80093c825"/>
    <ds:schemaRef ds:uri="88460beb-a1cc-4741-8c86-09fbbe81a8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CF249-D295-4CEE-96D7-C1EEF33586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206F6C-545C-4292-9B4D-0DA2F9970361}">
  <ds:schemaRefs>
    <ds:schemaRef ds:uri="http://schemas.openxmlformats.org/package/2006/metadata/core-properties"/>
    <ds:schemaRef ds:uri="http://schemas.microsoft.com/office/infopath/2007/PartnerControls"/>
    <ds:schemaRef ds:uri="b2eea7d3-29a4-495f-9410-13b80093c825"/>
    <ds:schemaRef ds:uri="http://schemas.microsoft.com/office/2006/metadata/properties"/>
    <ds:schemaRef ds:uri="http://schemas.microsoft.com/office/2006/documentManagement/types"/>
    <ds:schemaRef ds:uri="http://purl.org/dc/elements/1.1/"/>
    <ds:schemaRef ds:uri="88460beb-a1cc-4741-8c86-09fbbe81a802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1442</TotalTime>
  <Words>937</Words>
  <Application>Microsoft Office PowerPoint</Application>
  <PresentationFormat>Custom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Wingdings</vt:lpstr>
      <vt:lpstr>Marketing 16x9</vt:lpstr>
      <vt:lpstr>                 University of Kentucky  Online RN-BSN   Envision your future as a BSN-prepared RN……..                 </vt:lpstr>
      <vt:lpstr>Why a BSN? </vt:lpstr>
      <vt:lpstr>Why UK College of Nursing?            </vt:lpstr>
      <vt:lpstr>Pre-Requisites &amp; Curriculum</vt:lpstr>
      <vt:lpstr> Curriculum based on student feedback and customized to RN’s learning needs! </vt:lpstr>
      <vt:lpstr>Application Process</vt:lpstr>
      <vt:lpstr>RESOURCES</vt:lpstr>
      <vt:lpstr>Tips for Success in Online Courses</vt:lpstr>
      <vt:lpstr>Be Prepared Financially</vt:lpstr>
      <vt:lpstr>Scholarship Information</vt:lpstr>
      <vt:lpstr>UKHC EEP Benefit </vt:lpstr>
      <vt:lpstr>        UKHC BSN Requirement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Jessica L</dc:creator>
  <cp:lastModifiedBy>Strup, Sue H.</cp:lastModifiedBy>
  <cp:revision>75</cp:revision>
  <dcterms:created xsi:type="dcterms:W3CDTF">2019-03-20T17:40:02Z</dcterms:created>
  <dcterms:modified xsi:type="dcterms:W3CDTF">2022-08-25T17:48:04Z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0x010100C842CC3FD70E444180C7B2EDCD583A75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